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80871-9A19-4A40-A418-5A4F863CEDC1}" type="datetimeFigureOut">
              <a:rPr lang="de-DE" smtClean="0"/>
              <a:pPr/>
              <a:t>08.09.2015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A89D4-4B7C-4FCB-8051-66757543F6A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36032" y="214290"/>
            <a:ext cx="9072000" cy="64294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2071670" y="4528140"/>
            <a:ext cx="2700000" cy="1044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Wahrnehmungen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372330" y="4528140"/>
            <a:ext cx="2700000" cy="10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Wahrnehmungen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086314" y="1241992"/>
            <a:ext cx="2700000" cy="1044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Interessen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372330" y="1241992"/>
            <a:ext cx="2700000" cy="10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Interessen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015404" y="2928934"/>
            <a:ext cx="2700000" cy="1044000"/>
          </a:xfrm>
          <a:prstGeom prst="ellipse">
            <a:avLst/>
          </a:prstGeom>
          <a:solidFill>
            <a:srgbClr val="FF0000">
              <a:alpha val="7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Nichteinigungs-Alternativen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28596" y="2885066"/>
            <a:ext cx="2700000" cy="1044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Nichteinigungs-Alternativen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7" name="Rechtwinkliges Dreieck 26"/>
          <p:cNvSpPr/>
          <p:nvPr/>
        </p:nvSpPr>
        <p:spPr>
          <a:xfrm flipH="1">
            <a:off x="3571868" y="2786058"/>
            <a:ext cx="2143140" cy="1214446"/>
          </a:xfrm>
          <a:prstGeom prst="rtTriangle">
            <a:avLst/>
          </a:prstGeom>
          <a:solidFill>
            <a:srgbClr val="FF0000">
              <a:alpha val="6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winkliges Dreieck 29"/>
          <p:cNvSpPr/>
          <p:nvPr/>
        </p:nvSpPr>
        <p:spPr>
          <a:xfrm flipV="1">
            <a:off x="3571868" y="2786058"/>
            <a:ext cx="2142000" cy="1213200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3786182" y="307181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Einigungs-</a:t>
            </a:r>
            <a:r>
              <a:rPr lang="de-DE" b="1" dirty="0" err="1" smtClean="0">
                <a:solidFill>
                  <a:schemeClr val="bg1"/>
                </a:solidFill>
              </a:rPr>
              <a:t>optionen</a:t>
            </a:r>
            <a:endParaRPr lang="de-DE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8356" r="8297"/>
          <a:stretch>
            <a:fillRect/>
          </a:stretch>
        </p:blipFill>
        <p:spPr bwMode="auto">
          <a:xfrm>
            <a:off x="1076470" y="780768"/>
            <a:ext cx="6961150" cy="52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Detzel</dc:creator>
  <cp:lastModifiedBy>Michael</cp:lastModifiedBy>
  <cp:revision>9</cp:revision>
  <dcterms:created xsi:type="dcterms:W3CDTF">2015-06-30T15:34:54Z</dcterms:created>
  <dcterms:modified xsi:type="dcterms:W3CDTF">2015-09-08T17:11:13Z</dcterms:modified>
</cp:coreProperties>
</file>